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111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05/02/1433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05/02/1433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معرفة الجهات </a:t>
            </a:r>
            <a:r>
              <a:rPr lang="ar-IQ" dirty="0" err="1" smtClean="0"/>
              <a:t>األصليه</a:t>
            </a:r>
            <a:r>
              <a:rPr lang="ar-IQ" dirty="0" smtClean="0"/>
              <a:t> :- أن معرفة الجهات من </a:t>
            </a:r>
            <a:r>
              <a:rPr lang="ar-IQ" dirty="0" err="1" smtClean="0"/>
              <a:t>األشياء</a:t>
            </a:r>
            <a:r>
              <a:rPr lang="ar-IQ" dirty="0" smtClean="0"/>
              <a:t> المهمة التي يجب على الكشاف معرفتها من اجل التعرف على أن الشمس التي تطلع علينا كل صباح وتضيء القرى والمدن وتمدنا بالنور والحرارة التي نلحظها أنها تعلو في السماء ثم تهبط تدريجيا ويذهب النور وتضعف حرارتها ألي أن تغرب من الجهة المقابلة التي طلعت منها ، لذلك يجب على الكشاف أن تكون لديه المعلومات الكافية حول كيفية حدوث هذا </a:t>
            </a:r>
            <a:r>
              <a:rPr lang="ar-IQ" dirty="0" err="1" smtClean="0"/>
              <a:t>األمر</a:t>
            </a:r>
            <a:r>
              <a:rPr lang="ar-IQ" dirty="0" smtClean="0"/>
              <a:t> فالجهة التي تشرق منها الشمس أو تطلع تسمى الشرق والجهة التي تغرب منها الشمس تسمى الغرب ، وبما أن الشرق والغرب </a:t>
            </a:r>
            <a:r>
              <a:rPr lang="ar-IQ" dirty="0" err="1" smtClean="0"/>
              <a:t>متقابالن</a:t>
            </a:r>
            <a:r>
              <a:rPr lang="ar-IQ" dirty="0" smtClean="0"/>
              <a:t> أي انه إذا وقفت أمام الشرق كان الغرب خلفك وإذا اتجهت نحو الغرب ومددت ذراعيك ألي أقصى حد لهما كان الشرق كما علمت خلفك ، وكأن الجهة التي تشير إليها ذراعك </a:t>
            </a:r>
            <a:r>
              <a:rPr lang="ar-IQ" dirty="0" err="1" smtClean="0"/>
              <a:t>اليسرى</a:t>
            </a:r>
            <a:r>
              <a:rPr lang="ar-IQ" dirty="0" smtClean="0"/>
              <a:t> هي الجنوب والجهة التي تشير إليها ذراعك اليمنى هي الشمال ، والشمال والجنوب مثل الشرق والغرب </a:t>
            </a:r>
            <a:r>
              <a:rPr lang="ar-IQ" dirty="0" err="1" smtClean="0"/>
              <a:t>متقابالن</a:t>
            </a:r>
            <a:r>
              <a:rPr lang="ar-IQ" dirty="0" smtClean="0"/>
              <a:t> ، وتسمى الشمال والجنوب والشرق والغرب بالجهات </a:t>
            </a:r>
            <a:r>
              <a:rPr lang="ar-IQ" dirty="0" err="1" smtClean="0"/>
              <a:t>أالصليه</a:t>
            </a:r>
            <a:r>
              <a:rPr lang="ar-IQ" dirty="0" smtClean="0"/>
              <a:t> التي يمكن أن نعينها بواسطة البوصلة البوصلة:- عبارة عن جهاز صغير الحجم مستدير يشبه الساعة من معدن غير قابل للمغنطة مثل النحاس أو </a:t>
            </a:r>
            <a:r>
              <a:rPr lang="ar-IQ" dirty="0" err="1" smtClean="0"/>
              <a:t>األلمنيوم</a:t>
            </a:r>
            <a:r>
              <a:rPr lang="ar-IQ" dirty="0" smtClean="0"/>
              <a:t> ، حتى </a:t>
            </a:r>
            <a:r>
              <a:rPr lang="ar-IQ" dirty="0" err="1" smtClean="0"/>
              <a:t>ال</a:t>
            </a:r>
            <a:r>
              <a:rPr lang="ar-IQ" dirty="0" smtClean="0"/>
              <a:t> تتأثر </a:t>
            </a:r>
            <a:r>
              <a:rPr lang="ar-IQ" dirty="0" err="1" smtClean="0"/>
              <a:t>به</a:t>
            </a:r>
            <a:r>
              <a:rPr lang="ar-IQ" dirty="0" smtClean="0"/>
              <a:t> </a:t>
            </a:r>
            <a:r>
              <a:rPr lang="ar-IQ" dirty="0" err="1" smtClean="0"/>
              <a:t>اإلبرة</a:t>
            </a:r>
            <a:r>
              <a:rPr lang="ar-IQ" dirty="0" smtClean="0"/>
              <a:t> المغناطيسية وتحتوي على ميناء مقسم إلى )360 ) مقسمة الى16 جهة وتبعد كل جهة مت الجهات الستة عشر عن </a:t>
            </a:r>
            <a:r>
              <a:rPr lang="ar-IQ" dirty="0" err="1" smtClean="0"/>
              <a:t>األخرى</a:t>
            </a:r>
            <a:r>
              <a:rPr lang="ar-IQ" dirty="0" smtClean="0"/>
              <a:t> بمقدار 22درجة ونصف موضح عليها </a:t>
            </a:r>
            <a:r>
              <a:rPr lang="ar-IQ" dirty="0" err="1" smtClean="0"/>
              <a:t>االتجاهات</a:t>
            </a:r>
            <a:r>
              <a:rPr lang="ar-IQ" dirty="0" smtClean="0"/>
              <a:t> </a:t>
            </a:r>
            <a:r>
              <a:rPr lang="ar-IQ" dirty="0" err="1" smtClean="0"/>
              <a:t>األصلية</a:t>
            </a:r>
            <a:r>
              <a:rPr lang="ar-IQ" dirty="0" smtClean="0"/>
              <a:t> والفرعية والخطوط المتوسطة ويتحرك عليها في منتصفها أبره مغناطيسية تدور حرة الحركة حول محور ، ويشير أحد أطراف هذه </a:t>
            </a:r>
            <a:r>
              <a:rPr lang="ar-IQ" dirty="0" err="1" smtClean="0"/>
              <a:t>اإلبرة</a:t>
            </a:r>
            <a:r>
              <a:rPr lang="ar-IQ" dirty="0" smtClean="0"/>
              <a:t> إلى الشمال </a:t>
            </a:r>
            <a:r>
              <a:rPr lang="ar-IQ" dirty="0" err="1" smtClean="0"/>
              <a:t>دائ</a:t>
            </a:r>
            <a:r>
              <a:rPr lang="ar-IQ" dirty="0" smtClean="0"/>
              <a:t> ًما مهما اختلف موضع البوصلة بشرط أن تكون في وضع أفقي ، وهذا الشمال يطلق عليه الشمال المغناطيسي وتغطى البوصلة بالزجاج لحفظها وحمايتها من </a:t>
            </a:r>
            <a:r>
              <a:rPr lang="ar-IQ" dirty="0" err="1" smtClean="0"/>
              <a:t>األتربة</a:t>
            </a:r>
            <a:r>
              <a:rPr lang="ar-IQ" dirty="0" smtClean="0"/>
              <a:t> الشكل يوضح البوصلة أما إذا أردنا أن نعرف الجهات في أثناء الليل فيمكن ذلك بواسطة البوصلة ، وإذا لم تكن موجودة فيمكن </a:t>
            </a:r>
            <a:r>
              <a:rPr lang="ar-IQ" dirty="0" err="1" smtClean="0"/>
              <a:t>االستعانة</a:t>
            </a:r>
            <a:r>
              <a:rPr lang="ar-IQ" dirty="0" smtClean="0"/>
              <a:t> بالقمر الذي يطلع أي </a:t>
            </a:r>
            <a:r>
              <a:rPr lang="ar-IQ" dirty="0" err="1" smtClean="0"/>
              <a:t>ًضا</a:t>
            </a:r>
            <a:r>
              <a:rPr lang="ar-IQ" dirty="0" smtClean="0"/>
              <a:t> من الشرق ويغرب من الغرب، أما إذا لم يكن فيمكن </a:t>
            </a:r>
            <a:r>
              <a:rPr lang="ar-IQ" dirty="0" err="1" smtClean="0"/>
              <a:t>االستعانة</a:t>
            </a:r>
            <a:r>
              <a:rPr lang="ar-IQ" dirty="0" smtClean="0"/>
              <a:t> بنجم يسمى )النجم القطبي( ومكانه دائما في الشمال ويمكن القمر طالعاً </a:t>
            </a:r>
            <a:r>
              <a:rPr lang="ar-IQ" dirty="0" err="1" smtClean="0"/>
              <a:t>االستدالل</a:t>
            </a:r>
            <a:r>
              <a:rPr lang="ar-IQ" dirty="0" smtClean="0"/>
              <a:t> عليه بمجموعتين من النجوم تسمى </a:t>
            </a:r>
            <a:r>
              <a:rPr lang="ar-IQ" dirty="0" err="1" smtClean="0"/>
              <a:t>األولى</a:t>
            </a:r>
            <a:r>
              <a:rPr lang="ar-IQ" dirty="0" smtClean="0"/>
              <a:t> ) الدب </a:t>
            </a:r>
            <a:r>
              <a:rPr lang="ar-IQ" dirty="0" err="1" smtClean="0"/>
              <a:t>األكبر</a:t>
            </a:r>
            <a:r>
              <a:rPr lang="ar-IQ" dirty="0" smtClean="0"/>
              <a:t> ( وتحتوي على سبعة نجوم والثانية ) الدب </a:t>
            </a:r>
            <a:r>
              <a:rPr lang="ar-IQ" dirty="0" err="1" smtClean="0"/>
              <a:t>األصغر</a:t>
            </a:r>
            <a:r>
              <a:rPr lang="ar-IQ" dirty="0" smtClean="0"/>
              <a:t>( وتحتوي على ستة نجوم، وهناك مجموعة </a:t>
            </a:r>
            <a:r>
              <a:rPr lang="ar-IQ" dirty="0" err="1" smtClean="0"/>
              <a:t>اخرى</a:t>
            </a:r>
            <a:r>
              <a:rPr lang="ar-IQ" dirty="0" smtClean="0"/>
              <a:t> من النجوم تسمى ) </a:t>
            </a:r>
            <a:r>
              <a:rPr lang="ar-IQ" dirty="0" err="1" smtClean="0"/>
              <a:t>اء</a:t>
            </a:r>
            <a:r>
              <a:rPr lang="ar-IQ" dirty="0" smtClean="0"/>
              <a:t>( وهذه المجموعة تدل </a:t>
            </a:r>
            <a:r>
              <a:rPr lang="ar-IQ" dirty="0" err="1" smtClean="0"/>
              <a:t>ايضا</a:t>
            </a:r>
            <a:r>
              <a:rPr lang="ar-IQ" dirty="0" smtClean="0"/>
              <a:t> القطبي وعدد هذه المجموعة 14 </a:t>
            </a:r>
            <a:r>
              <a:rPr lang="ar-IQ" dirty="0" err="1" smtClean="0"/>
              <a:t>ً</a:t>
            </a:r>
            <a:r>
              <a:rPr lang="ar-IQ" dirty="0" smtClean="0"/>
              <a:t> . </a:t>
            </a:r>
            <a:r>
              <a:rPr lang="ar-IQ" dirty="0" err="1" smtClean="0"/>
              <a:t>الجوز</a:t>
            </a:r>
            <a:r>
              <a:rPr lang="ar-IQ" dirty="0" smtClean="0"/>
              <a:t> على النجم نجماً - معرفة الوقت بالساعة :- إن معرفة الوقت بالنسبة للكشاف يعد من </a:t>
            </a:r>
            <a:r>
              <a:rPr lang="ar-IQ" dirty="0" err="1" smtClean="0"/>
              <a:t>األمور</a:t>
            </a:r>
            <a:r>
              <a:rPr lang="ar-IQ" dirty="0" smtClean="0"/>
              <a:t> المهمة التي يجب أن يدركها، فهو محتاج </a:t>
            </a:r>
            <a:r>
              <a:rPr lang="ar-IQ" dirty="0" err="1" smtClean="0"/>
              <a:t>الن</a:t>
            </a:r>
            <a:r>
              <a:rPr lang="ar-IQ" dirty="0" smtClean="0"/>
              <a:t> يعرف الوقت الذي يستيقظ فيه كل صباح وأيضا معرفة وقت المغادرة ووقت كل حصة وأي </a:t>
            </a:r>
            <a:r>
              <a:rPr lang="ar-IQ" dirty="0" err="1" smtClean="0"/>
              <a:t>ًضا</a:t>
            </a:r>
            <a:r>
              <a:rPr lang="ar-IQ" dirty="0" smtClean="0"/>
              <a:t> يحتاج للوقت من أجل أن يعرف مواعيد الصالة، أذن </a:t>
            </a:r>
            <a:r>
              <a:rPr lang="ar-IQ" dirty="0" err="1" smtClean="0"/>
              <a:t>اليمكن</a:t>
            </a:r>
            <a:r>
              <a:rPr lang="ar-IQ" dirty="0" smtClean="0"/>
              <a:t> له أن يستغني عن معرفة الوقت بالساعة ويمكن تعلم ذلك عن طريق </a:t>
            </a:r>
            <a:r>
              <a:rPr lang="ar-IQ" dirty="0" err="1" smtClean="0"/>
              <a:t>األلعاب</a:t>
            </a:r>
            <a:r>
              <a:rPr lang="ar-IQ" dirty="0" smtClean="0"/>
              <a:t> التي يمارسونها </a:t>
            </a:r>
            <a:r>
              <a:rPr lang="ar-IQ" dirty="0" err="1" smtClean="0"/>
              <a:t>خالل</a:t>
            </a:r>
            <a:r>
              <a:rPr lang="ar-IQ" dirty="0" smtClean="0"/>
              <a:t> </a:t>
            </a:r>
            <a:r>
              <a:rPr lang="ar-IQ" dirty="0" err="1" smtClean="0"/>
              <a:t>االجتماعات</a:t>
            </a:r>
            <a:r>
              <a:rPr lang="ar-IQ" dirty="0" smtClean="0"/>
              <a:t> الدورية </a:t>
            </a:r>
            <a:r>
              <a:rPr lang="ar-IQ" dirty="0" err="1" smtClean="0"/>
              <a:t>االستكشاف</a:t>
            </a:r>
            <a:r>
              <a:rPr lang="ar-IQ" dirty="0" smtClean="0"/>
              <a:t>: اقتفاء </a:t>
            </a:r>
            <a:r>
              <a:rPr lang="ar-IQ" dirty="0" err="1" smtClean="0"/>
              <a:t>األثر</a:t>
            </a:r>
            <a:r>
              <a:rPr lang="ar-IQ" dirty="0" smtClean="0"/>
              <a:t>: هو أي دليل حسي يدل على حادثة كطبع </a:t>
            </a:r>
            <a:r>
              <a:rPr lang="ar-IQ" dirty="0" err="1" smtClean="0"/>
              <a:t>األصابع</a:t>
            </a:r>
            <a:r>
              <a:rPr lang="ar-IQ" dirty="0" smtClean="0"/>
              <a:t> </a:t>
            </a:r>
            <a:r>
              <a:rPr lang="ar-IQ" dirty="0" err="1" smtClean="0"/>
              <a:t>او</a:t>
            </a:r>
            <a:r>
              <a:rPr lang="ar-IQ" dirty="0" smtClean="0"/>
              <a:t> </a:t>
            </a:r>
            <a:r>
              <a:rPr lang="ar-IQ" dirty="0" err="1" smtClean="0"/>
              <a:t>األقدام</a:t>
            </a:r>
            <a:r>
              <a:rPr lang="ar-IQ" dirty="0" smtClean="0"/>
              <a:t> </a:t>
            </a:r>
            <a:r>
              <a:rPr lang="ar-IQ" dirty="0" err="1" smtClean="0"/>
              <a:t>او</a:t>
            </a:r>
            <a:r>
              <a:rPr lang="ar-IQ" dirty="0" smtClean="0"/>
              <a:t> فرع مكسور أو بقية من أي نوع من أنواع الطعام أو نقطة من دم. عندما يسير الكشاف أثناء </a:t>
            </a:r>
            <a:r>
              <a:rPr lang="ar-IQ" dirty="0" err="1" smtClean="0"/>
              <a:t>الرحالت</a:t>
            </a:r>
            <a:r>
              <a:rPr lang="ar-IQ" dirty="0" smtClean="0"/>
              <a:t> الخلوية في طريق لم يسبق له السير فيه يترك وراءه آثار وعالمات علة شكل رموز يستطيع أخوانه </a:t>
            </a:r>
            <a:r>
              <a:rPr lang="ar-IQ" dirty="0" err="1" smtClean="0"/>
              <a:t>الكشافون</a:t>
            </a:r>
            <a:r>
              <a:rPr lang="ar-IQ" dirty="0" smtClean="0"/>
              <a:t> </a:t>
            </a:r>
            <a:r>
              <a:rPr lang="ar-IQ" dirty="0" err="1" smtClean="0"/>
              <a:t>االهتداء</a:t>
            </a:r>
            <a:r>
              <a:rPr lang="ar-IQ" dirty="0" smtClean="0"/>
              <a:t> </a:t>
            </a:r>
            <a:r>
              <a:rPr lang="ar-IQ" dirty="0" err="1" smtClean="0"/>
              <a:t>بها</a:t>
            </a:r>
            <a:r>
              <a:rPr lang="ar-IQ" dirty="0" smtClean="0"/>
              <a:t> في الوقت نفسه يحيرون </a:t>
            </a:r>
            <a:r>
              <a:rPr lang="ar-IQ" dirty="0" err="1" smtClean="0"/>
              <a:t>بها</a:t>
            </a:r>
            <a:r>
              <a:rPr lang="ar-IQ" dirty="0" smtClean="0"/>
              <a:t> </a:t>
            </a:r>
            <a:r>
              <a:rPr lang="ar-IQ" dirty="0" err="1" smtClean="0"/>
              <a:t>األعداء</a:t>
            </a:r>
            <a:r>
              <a:rPr lang="ar-IQ" dirty="0" smtClean="0"/>
              <a:t> فهم يحاولون رسم هذه </a:t>
            </a:r>
            <a:r>
              <a:rPr lang="ar-IQ" dirty="0" err="1" smtClean="0"/>
              <a:t>األشكال</a:t>
            </a:r>
            <a:r>
              <a:rPr lang="ar-IQ" dirty="0" smtClean="0"/>
              <a:t> على </a:t>
            </a:r>
            <a:r>
              <a:rPr lang="ar-IQ" dirty="0" err="1" smtClean="0"/>
              <a:t>األرض</a:t>
            </a:r>
            <a:r>
              <a:rPr lang="ar-IQ" dirty="0" smtClean="0"/>
              <a:t> أو </a:t>
            </a:r>
            <a:r>
              <a:rPr lang="ar-IQ" dirty="0" err="1" smtClean="0"/>
              <a:t>األشجار</a:t>
            </a:r>
            <a:r>
              <a:rPr lang="ar-IQ" dirty="0" smtClean="0"/>
              <a:t>. وعملية اقتفاء </a:t>
            </a:r>
            <a:r>
              <a:rPr lang="ar-IQ" dirty="0" err="1" smtClean="0"/>
              <a:t>األثر</a:t>
            </a:r>
            <a:r>
              <a:rPr lang="ar-IQ" dirty="0" smtClean="0"/>
              <a:t> ليس بالشيء السهل فهو يحتاج إلى تدريب من قبل الكشافين ويحاولون التدريب عليه حتى يتمكنوا المشاركة في المخيمات والخروج على شكل </a:t>
            </a:r>
            <a:r>
              <a:rPr lang="ar-IQ" dirty="0" err="1" smtClean="0"/>
              <a:t>رحالت</a:t>
            </a:r>
            <a:r>
              <a:rPr lang="ar-IQ" dirty="0" smtClean="0"/>
              <a:t> أثناء تواجدهم في هذه المخيمات. ومن هذه العالمات العالمات السرية 1 -سر بهذا </a:t>
            </a:r>
            <a:r>
              <a:rPr lang="ar-IQ" dirty="0" err="1" smtClean="0"/>
              <a:t>االتجاه</a:t>
            </a:r>
            <a:r>
              <a:rPr lang="ar-IQ" dirty="0" smtClean="0"/>
              <a:t>. 2 -رسالة على بعد 5 خطوات. 3 -التتبع هذا الطريق. 4 -انتظر هنا. 5 -باتجاه السهم يوجد شخص. 6 -جسر يمكن العبور عليه. 7 -جسر </a:t>
            </a:r>
            <a:r>
              <a:rPr lang="ar-IQ" dirty="0" err="1" smtClean="0"/>
              <a:t>اليمكن</a:t>
            </a:r>
            <a:r>
              <a:rPr lang="ar-IQ" dirty="0" smtClean="0"/>
              <a:t> العبور عليه. 8 -سر المسافة قليلة 9 -سر المسافة بعيدة. 10 -خطر انتبه لنفسك. 11 -مياه صالحة للشرب قريبة. 12 -مياه صالحة للشرب بعيدة. 13 -تفرقنا. 14 -انقسمنا قسمين. 15 -أصدقاء. 16 -أعداء. 17 -غادرنا المكان. 18 -عدنا للمكان. 19 -</a:t>
            </a:r>
            <a:r>
              <a:rPr lang="ar-IQ" dirty="0" err="1" smtClean="0"/>
              <a:t>األهالي</a:t>
            </a:r>
            <a:r>
              <a:rPr lang="ar-IQ" dirty="0" smtClean="0"/>
              <a:t> متعاونين. </a:t>
            </a:r>
            <a:r>
              <a:rPr lang="ar-IQ" smtClean="0"/>
              <a:t>20 -المخيم باتجاه السهم</a:t>
            </a:r>
            <a:endParaRPr lang="en-US"/>
          </a:p>
        </p:txBody>
      </p:sp>
      <p:sp>
        <p:nvSpPr>
          <p:cNvPr id="3" name="عنوان فرعي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647</Words>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معرفة الجهات األصليه :- أن معرفة الجهات من األشياء المهمة التي يجب على الكشاف معرفتها من اجل التعرف على أن الشمس التي تطلع علينا كل صباح وتضيء القرى والمدن وتمدنا بالنور والحرارة التي نلحظها أنها تعلو في السماء ثم تهبط تدريجيا ويذهب النور وتضعف حرارتها ألي أن تغرب من الجهة المقابلة التي طلعت منها ، لذلك يجب على الكشاف أن تكون لديه المعلومات الكافية حول كيفية حدوث هذا األمر فالجهة التي تشرق منها الشمس أو تطلع تسمى الشرق والجهة التي تغرب منها الشمس تسمى الغرب ، وبما أن الشرق والغرب متقابالن أي انه إذا وقفت أمام الشرق كان الغرب خلفك وإذا اتجهت نحو الغرب ومددت ذراعيك ألي أقصى حد لهما كان الشرق كما علمت خلفك ، وكأن الجهة التي تشير إليها ذراعك اليسرى هي الجنوب والجهة التي تشير إليها ذراعك اليمنى هي الشمال ، والشمال والجنوب مثل الشرق والغرب متقابالن ، وتسمى الشمال والجنوب والشرق والغرب بالجهات أالصليه التي يمكن أن نعينها بواسطة البوصلة البوصلة:- عبارة عن جهاز صغير الحجم مستدير يشبه الساعة من معدن غير قابل للمغنطة مثل النحاس أو األلمنيوم ، حتى ال تتأثر به اإلبرة المغناطيسية وتحتوي على ميناء مقسم إلى )360 ) مقسمة الى16 جهة وتبعد كل جهة مت الجهات الستة عشر عن األخرى بمقدار 22درجة ونصف موضح عليها االتجاهات األصلية والفرعية والخطوط المتوسطة ويتحرك عليها في منتصفها أبره مغناطيسية تدور حرة الحركة حول محور ، ويشير أحد أطراف هذه اإلبرة إلى الشمال دائ ًما مهما اختلف موضع البوصلة بشرط أن تكون في وضع أفقي ، وهذا الشمال يطلق عليه الشمال المغناطيسي وتغطى البوصلة بالزجاج لحفظها وحمايتها من األتربة الشكل يوضح البوصلة أما إذا أردنا أن نعرف الجهات في أثناء الليل فيمكن ذلك بواسطة البوصلة ، وإذا لم تكن موجودة فيمكن االستعانة بالقمر الذي يطلع أي ًضا من الشرق ويغرب من الغرب، أما إذا لم يكن فيمكن االستعانة بنجم يسمى )النجم القطبي( ومكانه دائما في الشمال ويمكن القمر طالعاً االستدالل عليه بمجموعتين من النجوم تسمى األولى ) الدب األكبر ( وتحتوي على سبعة نجوم والثانية ) الدب األصغر( وتحتوي على ستة نجوم، وهناك مجموعة اخرى من النجوم تسمى ) اء( وهذه المجموعة تدل ايضا القطبي وعدد هذه المجموعة 14 ً . الجوز على النجم نجماً - معرفة الوقت بالساعة :- إن معرفة الوقت بالنسبة للكشاف يعد من األمور المهمة التي يجب أن يدركها، فهو محتاج الن يعرف الوقت الذي يستيقظ فيه كل صباح وأيضا معرفة وقت المغادرة ووقت كل حصة وأي ًضا يحتاج للوقت من أجل أن يعرف مواعيد الصالة، أذن اليمكن له أن يستغني عن معرفة الوقت بالساعة ويمكن تعلم ذلك عن طريق األلعاب التي يمارسونها خالل االجتماعات الدورية االستكشاف: اقتفاء األثر: هو أي دليل حسي يدل على حادثة كطبع األصابع او األقدام او فرع مكسور أو بقية من أي نوع من أنواع الطعام أو نقطة من دم. عندما يسير الكشاف أثناء الرحالت الخلوية في طريق لم يسبق له السير فيه يترك وراءه آثار وعالمات علة شكل رموز يستطيع أخوانه الكشافون االهتداء بها في الوقت نفسه يحيرون بها األعداء فهم يحاولون رسم هذه األشكال على األرض أو األشجار. وعملية اقتفاء األثر ليس بالشيء السهل فهو يحتاج إلى تدريب من قبل الكشافين ويحاولون التدريب عليه حتى يتمكنوا المشاركة في المخيمات والخروج على شكل رحالت أثناء تواجدهم في هذه المخيمات. ومن هذه العالمات العالمات السرية 1 -سر بهذا االتجاه. 2 -رسالة على بعد 5 خطوات. 3 -التتبع هذا الطريق. 4 -انتظر هنا. 5 -باتجاه السهم يوجد شخص. 6 -جسر يمكن العبور عليه. 7 -جسر اليمكن العبور عليه. 8 -سر المسافة قليلة 9 -سر المسافة بعيدة. 10 -خطر انتبه لنفسك. 11 -مياه صالحة للشرب قريبة. 12 -مياه صالحة للشرب بعيدة. 13 -تفرقنا. 14 -انقسمنا قسمين. 15 -أصدقاء. 16 -أعداء. 17 -غادرنا المكان. 18 -عدنا للمكان. 19 -األهالي متعاونين. 20 -المخيم باتجاه السهم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معرفة الجهات األصليه :- أن معرفة الجهات من األشياء المهمة التي يجب على الكشاف معرفتها من اجل التعرف على أن الشمس التي تطلع علينا كل صباح وتضيء القرى والمدن وتمدنا بالنور والحرارة التي نلحظها أنها تعلو في السماء ثم تهبط تدريجيا ويذهب النور وتضعف حرارتها ألي أن تغرب من الجهة المقابلة التي طلعت منها ، لذلك يجب على الكشاف أن تكون لديه المعلومات الكافية حول كيفية حدوث هذا األمر فالجهة التي تشرق منها الشمس أو تطلع تسمى الشرق والجهة التي تغرب منها الشمس تسمى الغرب ، وبما أن الشرق والغرب متقابالن أي انه إذا وقفت أمام الشرق كان الغرب خلفك وإذا اتجهت نحو الغرب ومددت ذراعيك ألي أقصى حد لهما كان الشرق كما علمت خلفك ، وكأن الجهة التي تشير إليها ذراعك اليسرى هي الجنوب والجهة التي تشير إليها ذراعك اليمنى هي الشمال ، والشمال والجنوب مثل الشرق والغرب متقابالن ، وتسمى الشمال والجنوب والشرق والغرب بالجهات أالصليه التي يمكن أن نعينها بواسطة البوصلة البوصلة:- عبارة عن جهاز صغير الحجم مستدير يشبه الساعة من معدن غير قابل للمغنطة مثل النحاس أو األلمنيوم ، حتى ال تتأثر به اإلبرة المغناطيسية وتحتوي على ميناء مقسم إلى )360 ) مقسمة الى16 جهة وتبعد كل جهة مت الجهات الستة عشر عن األخرى بمقدار 22درجة ونصف موضح عليها االتجاهات األصلية والفرعية والخطوط المتوسطة ويتحرك عليها في منتصفها أبره مغناطيسية تدور حرة الحركة حول محور ، ويشير أحد أطراف هذه اإلبرة إلى الشمال دائ ًما مهما اختلف موضع البوصلة بشرط أن تكون في وضع أفقي ، وهذا الشمال يطلق عليه الشمال المغناطيسي وتغطى البوصلة بالزجاج لحفظها وحمايتها من األتربة الشكل يوضح البوصلة أما إذا أردنا أن نعرف الجهات في أثناء الليل فيمكن ذلك بواسطة البوصلة ، وإذا لم تكن موجودة فيمكن االستعانة بالقمر الذي يطلع أي ًضا من الشرق ويغرب من الغرب، أما إذا لم يكن فيمكن االستعانة بنجم يسمى )النجم القطبي( ومكانه دائما في الشمال ويمكن القمر طالعاً االستدالل عليه بمجموعتين من النجوم تسمى األولى ) الدب األكبر ( وتحتوي على سبعة نجوم والثانية ) الدب األصغر( وتحتوي على ستة نجوم، وهناك مجموعة اخرى من النجوم تسمى ) اء( وهذه المجموعة تدل ايضا القطبي وعدد هذه المجموعة 14 ً . الجوز على النجم نجماً - معرفة الوقت بالساعة :- إن معرفة الوقت بالنسبة للكشاف يعد من األمور المهمة التي يجب أن يدركها، فهو محتاج الن يعرف الوقت الذي يستيقظ فيه كل صباح وأيضا معرفة وقت المغادرة ووقت كل حصة وأي ًضا يحتاج للوقت من أجل أن يعرف مواعيد الصالة، أذن اليمكن له أن يستغني عن معرفة الوقت بالساعة ويمكن تعلم ذلك عن طريق األلعاب التي يمارسونها خالل االجتماعات الدورية االستكشاف: اقتفاء األثر: هو أي دليل حسي يدل على حادثة كطبع األصابع او األقدام او فرع مكسور أو بقية من أي نوع من أنواع الطعام أو نقطة من دم. عندما يسير الكشاف أثناء الرحالت الخلوية في طريق لم يسبق له السير فيه يترك وراءه آثار وعالمات علة شكل رموز يستطيع أخوانه الكشافون االهتداء بها في الوقت نفسه يحيرون بها األعداء فهم يحاولون رسم هذه األشكال على األرض أو األشجار. وعملية اقتفاء األثر ليس بالشيء السهل فهو يحتاج إلى تدريب من قبل الكشافين ويحاولون التدريب عليه حتى يتمكنوا المشاركة في المخيمات والخروج على شكل رحالت أثناء تواجدهم في هذه المخيمات. ومن هذه العالمات العالمات السرية 1 -سر بهذا االتجاه. 2 -رسالة على بعد 5 خطوات. 3 -التتبع هذا الطريق. 4 -انتظر هنا. 5 -باتجاه السهم يوجد شخص. 6 -جسر يمكن العبور عليه. 7 -جسر اليمكن العبور عليه. 8 -سر المسافة قليلة 9 -سر المسافة بعيدة. 10 -خطر انتبه لنفسك. 11 -مياه صالحة للشرب قريبة. 12 -مياه صالحة للشرب بعيدة. 13 -تفرقنا. 14 -انقسمنا قسمين. 15 -أصدقاء. 16 -أعداء. 17 -غادرنا المكان. 18 -عدنا للمكان. 19 -األهالي متعاونين. 20 -المخيم باتجاه السهم</dc:title>
  <dc:creator>mustafa</dc:creator>
  <cp:lastModifiedBy>mustafa</cp:lastModifiedBy>
  <cp:revision>1</cp:revision>
  <dcterms:created xsi:type="dcterms:W3CDTF">2011-12-29T23:42:00Z</dcterms:created>
  <dcterms:modified xsi:type="dcterms:W3CDTF">2011-12-29T23:46:16Z</dcterms:modified>
</cp:coreProperties>
</file>